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3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1E3DB-7BE5-AB4B-8FBE-9CF4A416C80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6/23-1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arningscientists.org/blog/2016/2/20-1" TargetMode="External"/><Relationship Id="rId4" Type="http://schemas.openxmlformats.org/officeDocument/2006/relationships/hyperlink" Target="http://www.learningscientists.org/blog/2016/4/1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trieval Practice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3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313" y="2786063"/>
            <a:ext cx="6437312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69" y="2791666"/>
            <a:ext cx="59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j-lt"/>
                <a:cs typeface="Arial"/>
                <a:hlinkClick r:id="rId3"/>
              </a:rPr>
              <a:t>http://www.learningscientists.org/blog/2016/6/23-1</a:t>
            </a:r>
            <a:r>
              <a:rPr lang="en-US" dirty="0">
                <a:solidFill>
                  <a:srgbClr val="0000FF"/>
                </a:solidFill>
                <a:latin typeface="+mj-lt"/>
                <a:cs typeface="Arial"/>
              </a:rPr>
              <a:t>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2313" y="3727824"/>
            <a:ext cx="6262687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2269" y="3727824"/>
            <a:ext cx="54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http://www.learningscientists.org/blog/2016/4/1-1</a:t>
            </a:r>
            <a:r>
              <a:rPr lang="en-US" dirty="0"/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313" y="4557059"/>
            <a:ext cx="6262687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2269" y="4568727"/>
            <a:ext cx="545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http://www.learningscientists.org/blog/2016/2/20</a:t>
            </a:r>
            <a:r>
              <a:rPr lang="en-US">
                <a:hlinkClick r:id="rId5"/>
              </a:rPr>
              <a:t>-1</a:t>
            </a:r>
            <a:r>
              <a:rPr lang="en-US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2f730f0f-3eaf-42a1-ae23-5596d6fdb204}" enabled="0" method="" siteId="{2f730f0f-3eaf-42a1-ae23-5596d6fdb20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Mark Newell (BU)</cp:lastModifiedBy>
  <cp:revision>5</cp:revision>
  <dcterms:created xsi:type="dcterms:W3CDTF">2016-08-02T15:30:12Z</dcterms:created>
  <dcterms:modified xsi:type="dcterms:W3CDTF">2025-07-28T10:45:38Z</dcterms:modified>
</cp:coreProperties>
</file>