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4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1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4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2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BC4BC-F224-2046-AA2E-1B32EFC3A6D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12D8A-6343-8E4B-82E4-E7B4A726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8/11-1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3/28/weekly-digest-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leaving presen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882" y="2726765"/>
            <a:ext cx="5326530" cy="388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882" y="4138706"/>
            <a:ext cx="7590118" cy="463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1882" y="2818511"/>
            <a:ext cx="690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http://www.learningscientists.org/blog/2016/8/11-1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882" y="4232551"/>
            <a:ext cx="690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http://www.learningscientists.org/blog/2016/3/28/weekly-digest-3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leav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4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3</cp:revision>
  <dcterms:created xsi:type="dcterms:W3CDTF">2016-08-02T15:16:34Z</dcterms:created>
  <dcterms:modified xsi:type="dcterms:W3CDTF">2025-07-31T07:12:52Z</dcterms:modified>
</cp:coreProperties>
</file>