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1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8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1912-A4C5-3C45-A862-BFFF5F1F96C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8/25-1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 present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rete Examples present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9235" y="2734235"/>
            <a:ext cx="5281706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9235" y="2831353"/>
            <a:ext cx="587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http://www.learningscientists.org/blog/2016/8/25-1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2f730f0f-3eaf-42a1-ae23-5596d6fdb204}" enabled="0" method="" siteId="{2f730f0f-3eaf-42a1-ae23-5596d6fdb2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Mark Newell (BU)</cp:lastModifiedBy>
  <cp:revision>3</cp:revision>
  <dcterms:created xsi:type="dcterms:W3CDTF">2016-08-02T14:45:05Z</dcterms:created>
  <dcterms:modified xsi:type="dcterms:W3CDTF">2025-07-31T07:14:19Z</dcterms:modified>
</cp:coreProperties>
</file>