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AC19-74F6-4748-B37C-286D4B0412F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06A1-7944-F340-B59E-E0003B434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9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AC19-74F6-4748-B37C-286D4B0412F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06A1-7944-F340-B59E-E0003B434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4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AC19-74F6-4748-B37C-286D4B0412F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06A1-7944-F340-B59E-E0003B434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3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AC19-74F6-4748-B37C-286D4B0412F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06A1-7944-F340-B59E-E0003B434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87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AC19-74F6-4748-B37C-286D4B0412F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06A1-7944-F340-B59E-E0003B434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39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AC19-74F6-4748-B37C-286D4B0412F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06A1-7944-F340-B59E-E0003B434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03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AC19-74F6-4748-B37C-286D4B0412F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06A1-7944-F340-B59E-E0003B434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15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AC19-74F6-4748-B37C-286D4B0412F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06A1-7944-F340-B59E-E0003B434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18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AC19-74F6-4748-B37C-286D4B0412F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06A1-7944-F340-B59E-E0003B434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43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AC19-74F6-4748-B37C-286D4B0412F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06A1-7944-F340-B59E-E0003B434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60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AC19-74F6-4748-B37C-286D4B0412F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06A1-7944-F340-B59E-E0003B434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9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0AC19-74F6-4748-B37C-286D4B0412FE}" type="datetimeFigureOut">
              <a:rPr lang="en-US" smtClean="0"/>
              <a:t>7/31/2025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706A1-7944-F340-B59E-E0003B434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0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ingscientists.org/blog/2016/7/7-1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learningscientists.org/blog/2016/9/8-1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laboration Presentation 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25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labor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71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abor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25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abor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25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abor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25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labor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25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abor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25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laboration Presentation 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74059" y="2771588"/>
            <a:ext cx="7119470" cy="5865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4529" y="2771588"/>
            <a:ext cx="7239000" cy="3884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4529" y="3735294"/>
            <a:ext cx="7239000" cy="3884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74059" y="2790727"/>
            <a:ext cx="7470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3"/>
              </a:rPr>
              <a:t>http://www.learningscientists.org/blog/2016/7/7-1</a:t>
            </a:r>
            <a:r>
              <a:rPr lang="en-US" u="sng" dirty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4059" y="3754433"/>
            <a:ext cx="7470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4"/>
              </a:rPr>
              <a:t>http://www.learningscientists.org/blog/2016/9/8-1</a:t>
            </a:r>
            <a:r>
              <a:rPr lang="en-US" u="sng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725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abor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25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22</Words>
  <Application>Microsoft Office PowerPoint</Application>
  <PresentationFormat>On-screen Show (4:3)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 caviglioli</dc:creator>
  <cp:lastModifiedBy>Mark Newell (BU)</cp:lastModifiedBy>
  <cp:revision>7</cp:revision>
  <dcterms:created xsi:type="dcterms:W3CDTF">2016-08-02T15:10:07Z</dcterms:created>
  <dcterms:modified xsi:type="dcterms:W3CDTF">2025-07-31T07:13:55Z</dcterms:modified>
</cp:coreProperties>
</file>