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4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3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5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0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1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9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0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0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7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7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F8260-0F08-9741-B10D-2C738DE2E0BC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5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scientists.org/blog/2016/7/21-1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earningscientists.org/blog/2016/4/12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 presen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5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0224" y="2784874"/>
            <a:ext cx="6515482" cy="4696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24" y="2784874"/>
            <a:ext cx="65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http://www.learningscientists.org/blog/2016/7/21-1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0224" y="3847353"/>
            <a:ext cx="6433717" cy="5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224" y="4015903"/>
            <a:ext cx="65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http://www.learningscientists.org/blog/2016/4/12-1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224" y="-466450"/>
            <a:ext cx="65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http://www.learningscientists.org/blog/2016/4/12-1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2f730f0f-3eaf-42a1-ae23-5596d6fdb204}" enabled="0" method="" siteId="{2f730f0f-3eaf-42a1-ae23-5596d6fdb20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 caviglioli</dc:creator>
  <cp:lastModifiedBy>Mark Newell (BU)</cp:lastModifiedBy>
  <cp:revision>6</cp:revision>
  <dcterms:created xsi:type="dcterms:W3CDTF">2016-08-02T15:36:14Z</dcterms:created>
  <dcterms:modified xsi:type="dcterms:W3CDTF">2025-07-31T07:13:18Z</dcterms:modified>
</cp:coreProperties>
</file>