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7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3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516E-6B53-0142-BC7E-930A6B93D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9/1-1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scientists.org/blog/2016/5/12-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529" y="2756647"/>
            <a:ext cx="6267824" cy="493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4530" y="2823883"/>
            <a:ext cx="565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http://www.learningscientists.org/blog/2016/9/1-1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530" y="4131235"/>
            <a:ext cx="6267824" cy="493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824" y="4254962"/>
            <a:ext cx="565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http://www.learningscientists.org/blog/2016/5/12-1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2f730f0f-3eaf-42a1-ae23-5596d6fdb204}" enabled="0" method="" siteId="{2f730f0f-3eaf-42a1-ae23-5596d6fdb2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Newell (BU)</cp:lastModifiedBy>
  <cp:revision>4</cp:revision>
  <dcterms:created xsi:type="dcterms:W3CDTF">2016-08-02T14:55:05Z</dcterms:created>
  <dcterms:modified xsi:type="dcterms:W3CDTF">2025-07-31T07:14:47Z</dcterms:modified>
</cp:coreProperties>
</file>